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15212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i="1" dirty="0" smtClean="0"/>
              <a:t>Горячий школьный завтрак</a:t>
            </a:r>
            <a:br>
              <a:rPr lang="ru-RU" sz="4000" i="1" dirty="0" smtClean="0"/>
            </a:br>
            <a:endParaRPr lang="ru-RU" sz="4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667666"/>
            <a:ext cx="4736455" cy="448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844824"/>
            <a:ext cx="2448272" cy="4248472"/>
          </a:xfrm>
        </p:spPr>
        <p:txBody>
          <a:bodyPr/>
          <a:lstStyle/>
          <a:p>
            <a:pPr algn="ctr"/>
            <a:r>
              <a:rPr lang="ru-RU" sz="3200" dirty="0" smtClean="0"/>
              <a:t>«Хороший день начинается с хорошего завтрака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Стивен Кинг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4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84784"/>
            <a:ext cx="2824185" cy="40150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26988"/>
            <a:ext cx="2592288" cy="408783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Технолочические</a:t>
            </a:r>
            <a:r>
              <a:rPr lang="ru-RU" dirty="0" smtClean="0"/>
              <a:t> карты 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484784"/>
            <a:ext cx="2979186" cy="39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3348038" cy="25110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15269"/>
            <a:ext cx="3346450" cy="25098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568951" cy="2225184"/>
          </a:xfrm>
        </p:spPr>
        <p:txBody>
          <a:bodyPr/>
          <a:lstStyle/>
          <a:p>
            <a:pPr algn="ctr"/>
            <a:r>
              <a:rPr lang="ru-RU" dirty="0" smtClean="0"/>
              <a:t>Правильное приготовление фарша-залог вкусных фрикаделек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908720"/>
            <a:ext cx="4158093" cy="311856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908721"/>
            <a:ext cx="4155182" cy="311638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1" y="4941168"/>
            <a:ext cx="805428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/>
              <a:t>Соусы придают более сочную консистенцию блюдам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588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6" y="980728"/>
            <a:ext cx="4062082" cy="304656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980729"/>
            <a:ext cx="4059171" cy="304437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Гречневая </a:t>
            </a:r>
            <a:r>
              <a:rPr lang="ru-RU" dirty="0"/>
              <a:t>каша — матушка наша</a:t>
            </a:r>
          </a:p>
        </p:txBody>
      </p:sp>
    </p:spTree>
    <p:extLst>
      <p:ext uri="{BB962C8B-B14F-4D97-AF65-F5344CB8AC3E}">
        <p14:creationId xmlns:p14="http://schemas.microsoft.com/office/powerpoint/2010/main" val="13140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" y="692696"/>
            <a:ext cx="4446125" cy="333459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4101162" cy="1113304"/>
          </a:xfrm>
        </p:spPr>
        <p:txBody>
          <a:bodyPr/>
          <a:lstStyle/>
          <a:p>
            <a:r>
              <a:rPr lang="ru-RU" sz="1600" dirty="0" smtClean="0"/>
              <a:t>Огурцы содержат </a:t>
            </a:r>
            <a:r>
              <a:rPr lang="ru-RU" sz="1600" dirty="0"/>
              <a:t>фосфор, калий, кальций, серу, магний, натрий, железо, цинк и йод, причем в легкоусвояемой форме.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032448" cy="378593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1" y="4653136"/>
            <a:ext cx="432048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/>
              <a:t>Все свежие соки содержат в себе большое число витаминов и минералов, которые быстро усваиваются человеческим организмом и принимают участие в биохимических процессах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12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06808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944559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/>
              <a:t>Спасибо за внимание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014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1150</TotalTime>
  <Words>84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Горячий школьный завтрак </vt:lpstr>
      <vt:lpstr>   Технолочические карты   </vt:lpstr>
      <vt:lpstr>Правильное приготовление фарша-залог вкусных фрикаделек</vt:lpstr>
      <vt:lpstr>Соусы придают более сочную консистенцию блюдам</vt:lpstr>
      <vt:lpstr>Гречневая каша — матушка наша</vt:lpstr>
      <vt:lpstr>Все свежие соки содержат в себе большое число витаминов и минералов, которые быстро усваиваются человеческим организмом и принимают участие в биохимических процессах.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Горячий школьный завтрак</dc:title>
  <dc:creator>Соц Каб</dc:creator>
  <cp:lastModifiedBy>Соц Каб</cp:lastModifiedBy>
  <cp:revision>9</cp:revision>
  <dcterms:created xsi:type="dcterms:W3CDTF">2025-04-03T10:00:40Z</dcterms:created>
  <dcterms:modified xsi:type="dcterms:W3CDTF">2025-04-05T10:07:09Z</dcterms:modified>
</cp:coreProperties>
</file>