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79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08912" cy="1152128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4000" i="1" dirty="0" smtClean="0"/>
              <a:t>Горячий школьный завтрак</a:t>
            </a:r>
            <a:br>
              <a:rPr lang="ru-RU" sz="4000" i="1" dirty="0" smtClean="0"/>
            </a:br>
            <a:endParaRPr lang="ru-RU" sz="4000" i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95936" y="1667666"/>
            <a:ext cx="4736455" cy="4480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7545" y="1844824"/>
            <a:ext cx="2448272" cy="4248472"/>
          </a:xfrm>
        </p:spPr>
        <p:txBody>
          <a:bodyPr/>
          <a:lstStyle/>
          <a:p>
            <a:pPr algn="ctr"/>
            <a:r>
              <a:rPr lang="ru-RU" sz="3200" dirty="0" smtClean="0"/>
              <a:t>«Хороший день начинается с хорошего завтрака</a:t>
            </a:r>
            <a:r>
              <a:rPr lang="ru-RU" dirty="0" smtClean="0"/>
              <a:t>»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Стивен Кинг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746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1484784"/>
            <a:ext cx="2824185" cy="401502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426988"/>
            <a:ext cx="2592288" cy="4087839"/>
          </a:xfr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23528" y="332656"/>
            <a:ext cx="8424936" cy="93610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</a:t>
            </a:r>
            <a:r>
              <a:rPr lang="ru-RU" dirty="0" err="1" smtClean="0"/>
              <a:t>Технолочические</a:t>
            </a:r>
            <a:r>
              <a:rPr lang="ru-RU" dirty="0" smtClean="0"/>
              <a:t> карты   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484784"/>
            <a:ext cx="2979186" cy="397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725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700" y="1516261"/>
            <a:ext cx="3348038" cy="2511028"/>
          </a:xfrm>
        </p:spPr>
      </p:pic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1515269"/>
            <a:ext cx="3346450" cy="2509837"/>
          </a:xfr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1520" y="4372168"/>
            <a:ext cx="8568951" cy="2225184"/>
          </a:xfrm>
        </p:spPr>
        <p:txBody>
          <a:bodyPr/>
          <a:lstStyle/>
          <a:p>
            <a:pPr algn="ctr"/>
            <a:r>
              <a:rPr lang="ru-RU" dirty="0" smtClean="0"/>
              <a:t>Правильное приготовление фарша-залог вкусных фрикаделек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664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45" y="908720"/>
            <a:ext cx="4158093" cy="3118569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908721"/>
            <a:ext cx="4155182" cy="3116386"/>
          </a:xfr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1521" y="4941168"/>
            <a:ext cx="8054280" cy="1296144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Соусы придают более сочную консистенцию блюдам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558842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656" y="980728"/>
            <a:ext cx="4062082" cy="3046561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4" y="980729"/>
            <a:ext cx="4059171" cy="3044378"/>
          </a:xfr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Гречневая </a:t>
            </a:r>
            <a:r>
              <a:rPr lang="ru-RU" dirty="0"/>
              <a:t>каша — матушка наша</a:t>
            </a:r>
          </a:p>
        </p:txBody>
      </p:sp>
    </p:spTree>
    <p:extLst>
      <p:ext uri="{BB962C8B-B14F-4D97-AF65-F5344CB8AC3E}">
        <p14:creationId xmlns:p14="http://schemas.microsoft.com/office/powerpoint/2010/main" val="1314044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13" y="692696"/>
            <a:ext cx="4446125" cy="3334593"/>
          </a:xfrm>
        </p:spPr>
      </p:pic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4101162" cy="1113304"/>
          </a:xfrm>
        </p:spPr>
        <p:txBody>
          <a:bodyPr/>
          <a:lstStyle/>
          <a:p>
            <a:r>
              <a:rPr lang="ru-RU" sz="1600" dirty="0" smtClean="0"/>
              <a:t>Огурцы содержат </a:t>
            </a:r>
            <a:r>
              <a:rPr lang="ru-RU" sz="1600" dirty="0"/>
              <a:t>фосфор, калий, кальций, серу, магний, натрий, железо, цинк и йод, причем в легкоусвояемой форме.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276872"/>
            <a:ext cx="4032448" cy="3785938"/>
          </a:xfr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1521" y="4653136"/>
            <a:ext cx="4320480" cy="1584176"/>
          </a:xfrm>
        </p:spPr>
        <p:txBody>
          <a:bodyPr/>
          <a:lstStyle/>
          <a:p>
            <a:pPr marL="0" indent="0" algn="ctr">
              <a:buNone/>
            </a:pPr>
            <a:r>
              <a:rPr lang="ru-RU" sz="1600" dirty="0"/>
              <a:t>Все свежие соки содержат в себе большое число витаминов и минералов, которые быстро усваиваются человеческим организмом и принимают участие в биохимических процессах</a:t>
            </a:r>
            <a:r>
              <a:rPr lang="ru-RU" sz="1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1124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8424936" cy="6068087"/>
          </a:xfrm>
        </p:spPr>
      </p:pic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32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115616" y="980728"/>
            <a:ext cx="6944559" cy="3384376"/>
          </a:xfrm>
        </p:spPr>
        <p:txBody>
          <a:bodyPr/>
          <a:lstStyle/>
          <a:p>
            <a:pPr marL="0" indent="0" algn="ctr">
              <a:buNone/>
            </a:pPr>
            <a:r>
              <a:rPr lang="ru-RU" sz="9600" dirty="0" smtClean="0"/>
              <a:t>Спасибо за внимание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201459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1150</TotalTime>
  <Words>84</Words>
  <Application>Microsoft Office PowerPoint</Application>
  <PresentationFormat>Экран (4:3)</PresentationFormat>
  <Paragraphs>13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Воздушный поток</vt:lpstr>
      <vt:lpstr>Горячий школьный завтрак </vt:lpstr>
      <vt:lpstr>   Технолочические карты   </vt:lpstr>
      <vt:lpstr>Правильное приготовление фарша-залог вкусных фрикаделек</vt:lpstr>
      <vt:lpstr>Соусы придают более сочную консистенцию блюдам</vt:lpstr>
      <vt:lpstr>Гречневая каша — матушка наша</vt:lpstr>
      <vt:lpstr>Все свежие соки содержат в себе большое число витаминов и минералов, которые быстро усваиваются человеческим организмом и принимают участие в биохимических процессах. 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Горячий школьный завтрак</dc:title>
  <dc:creator>Соц Каб</dc:creator>
  <cp:lastModifiedBy>Соц Каб</cp:lastModifiedBy>
  <cp:revision>9</cp:revision>
  <dcterms:created xsi:type="dcterms:W3CDTF">2025-04-03T10:00:40Z</dcterms:created>
  <dcterms:modified xsi:type="dcterms:W3CDTF">2025-04-05T10:07:09Z</dcterms:modified>
</cp:coreProperties>
</file>